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  <p:sldMasterId id="2147483714" r:id="rId4"/>
    <p:sldMasterId id="2147483726" r:id="rId5"/>
    <p:sldMasterId id="2147483750" r:id="rId6"/>
    <p:sldMasterId id="2147483752" r:id="rId7"/>
  </p:sldMasterIdLst>
  <p:notesMasterIdLst>
    <p:notesMasterId r:id="rId20"/>
  </p:notesMasterIdLst>
  <p:sldIdLst>
    <p:sldId id="268" r:id="rId8"/>
    <p:sldId id="264" r:id="rId9"/>
    <p:sldId id="303" r:id="rId10"/>
    <p:sldId id="304" r:id="rId11"/>
    <p:sldId id="305" r:id="rId12"/>
    <p:sldId id="306" r:id="rId13"/>
    <p:sldId id="307" r:id="rId14"/>
    <p:sldId id="261" r:id="rId15"/>
    <p:sldId id="257" r:id="rId16"/>
    <p:sldId id="295" r:id="rId17"/>
    <p:sldId id="302" r:id="rId18"/>
    <p:sldId id="267" r:id="rId19"/>
  </p:sldIdLst>
  <p:sldSz cx="11887200" cy="6858000"/>
  <p:notesSz cx="6858000" cy="9144000"/>
  <p:custDataLst>
    <p:tags r:id="rId21"/>
  </p:custDataLst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8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954" y="-294"/>
      </p:cViewPr>
      <p:guideLst>
        <p:guide orient="horz" pos="2160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4F3DF-8408-4C1A-AC88-0BC955D07A2F}" type="datetimeFigureOut">
              <a:rPr lang="vi-VN" smtClean="0"/>
              <a:t>05/02/2021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9B58-A1C7-4185-A7CA-DB3DC88A09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4364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1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57200" y="685800"/>
            <a:ext cx="5943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村前村后一幅画。 午饭后，纳凉大树下。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42223-D06F-4E7F-A952-1AC39690E31E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42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96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57200" y="685800"/>
            <a:ext cx="5943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1" y="2130433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1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2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2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1" y="274646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46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2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1796" y="-2527412"/>
            <a:ext cx="6883629" cy="118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1796" y="-2527412"/>
            <a:ext cx="6883629" cy="118872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8770" y="-2701286"/>
            <a:ext cx="6768655" cy="124661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0168" y="-1748932"/>
            <a:ext cx="6967703" cy="101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7551" y="-2511648"/>
            <a:ext cx="6852100" cy="118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94364" y="1600209"/>
            <a:ext cx="52749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7900" y="1600209"/>
            <a:ext cx="52749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400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2021/2/5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400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94367" y="1535113"/>
            <a:ext cx="5251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99" indent="0">
              <a:buNone/>
              <a:defRPr sz="2000" b="1"/>
            </a:lvl2pPr>
            <a:lvl3pPr marL="902400" indent="0">
              <a:buNone/>
              <a:defRPr sz="1800" b="1"/>
            </a:lvl3pPr>
            <a:lvl4pPr marL="1353600" indent="0">
              <a:buNone/>
              <a:defRPr sz="1600" b="1"/>
            </a:lvl4pPr>
            <a:lvl5pPr marL="1804800" indent="0">
              <a:buNone/>
              <a:defRPr sz="1600" b="1"/>
            </a:lvl5pPr>
            <a:lvl6pPr marL="2256001" indent="0">
              <a:buNone/>
              <a:defRPr sz="1600" b="1"/>
            </a:lvl6pPr>
            <a:lvl7pPr marL="2707200" indent="0">
              <a:buNone/>
              <a:defRPr sz="1600" b="1"/>
            </a:lvl7pPr>
            <a:lvl8pPr marL="3158401" indent="0">
              <a:buNone/>
              <a:defRPr sz="1600" b="1"/>
            </a:lvl8pPr>
            <a:lvl9pPr marL="360960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4367" y="2174875"/>
            <a:ext cx="5251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38026" y="1535113"/>
            <a:ext cx="525482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99" indent="0">
              <a:buNone/>
              <a:defRPr sz="2000" b="1"/>
            </a:lvl2pPr>
            <a:lvl3pPr marL="902400" indent="0">
              <a:buNone/>
              <a:defRPr sz="1800" b="1"/>
            </a:lvl3pPr>
            <a:lvl4pPr marL="1353600" indent="0">
              <a:buNone/>
              <a:defRPr sz="1600" b="1"/>
            </a:lvl4pPr>
            <a:lvl5pPr marL="1804800" indent="0">
              <a:buNone/>
              <a:defRPr sz="1600" b="1"/>
            </a:lvl5pPr>
            <a:lvl6pPr marL="2256001" indent="0">
              <a:buNone/>
              <a:defRPr sz="1600" b="1"/>
            </a:lvl6pPr>
            <a:lvl7pPr marL="2707200" indent="0">
              <a:buNone/>
              <a:defRPr sz="1600" b="1"/>
            </a:lvl7pPr>
            <a:lvl8pPr marL="3158401" indent="0">
              <a:buNone/>
              <a:defRPr sz="1600" b="1"/>
            </a:lvl8pPr>
            <a:lvl9pPr marL="360960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38026" y="2174875"/>
            <a:ext cx="52548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400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2021/2/5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400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0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400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2021/2/5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400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400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2021/2/5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400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4368" y="273049"/>
            <a:ext cx="391132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48095" y="273061"/>
            <a:ext cx="6644759" cy="585311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94368" y="1435107"/>
            <a:ext cx="391132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199" indent="0">
              <a:buNone/>
              <a:defRPr sz="1200"/>
            </a:lvl2pPr>
            <a:lvl3pPr marL="902400" indent="0">
              <a:buNone/>
              <a:defRPr sz="1000"/>
            </a:lvl3pPr>
            <a:lvl4pPr marL="1353600" indent="0">
              <a:buNone/>
              <a:defRPr sz="900"/>
            </a:lvl4pPr>
            <a:lvl5pPr marL="1804800" indent="0">
              <a:buNone/>
              <a:defRPr sz="900"/>
            </a:lvl5pPr>
            <a:lvl6pPr marL="2256001" indent="0">
              <a:buNone/>
              <a:defRPr sz="900"/>
            </a:lvl6pPr>
            <a:lvl7pPr marL="2707200" indent="0">
              <a:buNone/>
              <a:defRPr sz="900"/>
            </a:lvl7pPr>
            <a:lvl8pPr marL="3158401" indent="0">
              <a:buNone/>
              <a:defRPr sz="900"/>
            </a:lvl8pPr>
            <a:lvl9pPr marL="360960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400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2021/2/5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400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9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9458" y="4800601"/>
            <a:ext cx="713232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29458" y="612775"/>
            <a:ext cx="713232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51199" indent="0">
              <a:buNone/>
              <a:defRPr sz="2800"/>
            </a:lvl2pPr>
            <a:lvl3pPr marL="902400" indent="0">
              <a:buNone/>
              <a:defRPr sz="2400"/>
            </a:lvl3pPr>
            <a:lvl4pPr marL="1353600" indent="0">
              <a:buNone/>
              <a:defRPr sz="2000"/>
            </a:lvl4pPr>
            <a:lvl5pPr marL="1804800" indent="0">
              <a:buNone/>
              <a:defRPr sz="2000"/>
            </a:lvl5pPr>
            <a:lvl6pPr marL="2256001" indent="0">
              <a:buNone/>
              <a:defRPr sz="2000"/>
            </a:lvl6pPr>
            <a:lvl7pPr marL="2707200" indent="0">
              <a:buNone/>
              <a:defRPr sz="2000"/>
            </a:lvl7pPr>
            <a:lvl8pPr marL="3158401" indent="0">
              <a:buNone/>
              <a:defRPr sz="2000"/>
            </a:lvl8pPr>
            <a:lvl9pPr marL="360960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29458" y="5367341"/>
            <a:ext cx="713232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1199" indent="0">
              <a:buNone/>
              <a:defRPr sz="1200"/>
            </a:lvl2pPr>
            <a:lvl3pPr marL="902400" indent="0">
              <a:buNone/>
              <a:defRPr sz="1000"/>
            </a:lvl3pPr>
            <a:lvl4pPr marL="1353600" indent="0">
              <a:buNone/>
              <a:defRPr sz="900"/>
            </a:lvl4pPr>
            <a:lvl5pPr marL="1804800" indent="0">
              <a:buNone/>
              <a:defRPr sz="900"/>
            </a:lvl5pPr>
            <a:lvl6pPr marL="2256001" indent="0">
              <a:buNone/>
              <a:defRPr sz="900"/>
            </a:lvl6pPr>
            <a:lvl7pPr marL="2707200" indent="0">
              <a:buNone/>
              <a:defRPr sz="900"/>
            </a:lvl7pPr>
            <a:lvl8pPr marL="3158401" indent="0">
              <a:buNone/>
              <a:defRPr sz="900"/>
            </a:lvl8pPr>
            <a:lvl9pPr marL="360960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400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2021/2/5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400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400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2021/2/5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400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8221" y="274646"/>
            <a:ext cx="267462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4360" y="274646"/>
            <a:ext cx="787527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400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2021/2/5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400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85935" y="1122413"/>
            <a:ext cx="8915569" cy="238767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ctr">
              <a:defRPr sz="59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85935" y="3602172"/>
            <a:ext cx="8915569" cy="165581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 sz="2400"/>
            </a:lvl1pPr>
            <a:lvl2pPr marL="449504" indent="0" algn="ctr">
              <a:buNone/>
              <a:defRPr sz="2000"/>
            </a:lvl2pPr>
            <a:lvl3pPr marL="899010" indent="0" algn="ctr">
              <a:buNone/>
              <a:defRPr sz="1700"/>
            </a:lvl3pPr>
            <a:lvl4pPr marL="1348516" indent="0" algn="ctr">
              <a:buNone/>
              <a:defRPr sz="1600"/>
            </a:lvl4pPr>
            <a:lvl5pPr marL="1797567" indent="0" algn="ctr">
              <a:buNone/>
              <a:defRPr sz="1600"/>
            </a:lvl5pPr>
            <a:lvl6pPr marL="2247072" indent="0" algn="ctr">
              <a:buNone/>
              <a:defRPr sz="1600"/>
            </a:lvl6pPr>
            <a:lvl7pPr marL="2696577" indent="0" algn="ctr">
              <a:buNone/>
              <a:defRPr sz="1600"/>
            </a:lvl7pPr>
            <a:lvl8pPr marL="3146083" indent="0" algn="ctr">
              <a:buNone/>
              <a:defRPr sz="1600"/>
            </a:lvl8pPr>
            <a:lvl9pPr marL="3595587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413776"/>
      </p:ext>
    </p:extLst>
  </p:cSld>
  <p:clrMapOvr>
    <a:masterClrMapping/>
  </p:clrMapOvr>
  <p:transition advClick="0" advTm="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28" y="198997"/>
            <a:ext cx="5830565" cy="82723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928" y="1158142"/>
            <a:ext cx="5830565" cy="3275847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207754"/>
      </p:ext>
    </p:extLst>
  </p:cSld>
  <p:clrMapOvr>
    <a:masterClrMapping/>
  </p:clrMapOvr>
  <p:transition advClick="0" advTm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1078" y="1709800"/>
            <a:ext cx="10252904" cy="2852832"/>
          </a:xfrm>
          <a:prstGeom prst="rect">
            <a:avLst/>
          </a:prstGeom>
        </p:spPr>
        <p:txBody>
          <a:bodyPr lIns="91428" tIns="45714" rIns="91428" bIns="45714" anchor="b"/>
          <a:lstStyle>
            <a:lvl1pPr>
              <a:defRPr sz="59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1078" y="4589630"/>
            <a:ext cx="10252904" cy="150023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95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90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485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75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7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6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60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55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52145920"/>
      </p:ext>
    </p:extLst>
  </p:cSld>
  <p:clrMapOvr>
    <a:masterClrMapping/>
  </p:clrMapOvr>
  <p:transition advClick="0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28" y="198997"/>
            <a:ext cx="5830565" cy="82723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7262" y="1825687"/>
            <a:ext cx="5052156" cy="4351484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8010" y="1825687"/>
            <a:ext cx="5052156" cy="4351484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733229"/>
      </p:ext>
    </p:extLst>
  </p:cSld>
  <p:clrMapOvr>
    <a:masterClrMapping/>
  </p:clrMapOvr>
  <p:transition advClick="0" advTm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813" y="365137"/>
            <a:ext cx="10252904" cy="1325608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57130" y="1778505"/>
            <a:ext cx="4751825" cy="823940"/>
          </a:xfrm>
          <a:prstGeom prst="rect">
            <a:avLst/>
          </a:prstGeom>
        </p:spPr>
        <p:txBody>
          <a:bodyPr lIns="91428" tIns="45714" rIns="91428" bIns="45714" anchor="ctr" anchorCtr="0"/>
          <a:lstStyle>
            <a:lvl1pPr marL="0" indent="0">
              <a:buNone/>
              <a:defRPr sz="2800"/>
            </a:lvl1pPr>
            <a:lvl2pPr marL="449504" indent="0">
              <a:buNone/>
              <a:defRPr sz="2400"/>
            </a:lvl2pPr>
            <a:lvl3pPr marL="899010" indent="0">
              <a:buNone/>
              <a:defRPr sz="2000"/>
            </a:lvl3pPr>
            <a:lvl4pPr marL="1348516" indent="0">
              <a:buNone/>
              <a:defRPr sz="1700"/>
            </a:lvl4pPr>
            <a:lvl5pPr marL="1797567" indent="0">
              <a:buNone/>
              <a:defRPr sz="1700"/>
            </a:lvl5pPr>
            <a:lvl6pPr marL="2247072" indent="0">
              <a:buNone/>
              <a:defRPr sz="1700"/>
            </a:lvl6pPr>
            <a:lvl7pPr marL="2696577" indent="0">
              <a:buNone/>
              <a:defRPr sz="1700"/>
            </a:lvl7pPr>
            <a:lvl8pPr marL="3146083" indent="0">
              <a:buNone/>
              <a:defRPr sz="1700"/>
            </a:lvl8pPr>
            <a:lvl9pPr marL="3595587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57130" y="2665473"/>
            <a:ext cx="4751825" cy="352440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00629" y="1778505"/>
            <a:ext cx="4775228" cy="823940"/>
          </a:xfrm>
          <a:prstGeom prst="rect">
            <a:avLst/>
          </a:prstGeom>
        </p:spPr>
        <p:txBody>
          <a:bodyPr lIns="91428" tIns="45714" rIns="91428" bIns="45714" anchor="ctr" anchorCtr="0"/>
          <a:lstStyle>
            <a:lvl1pPr marL="0" indent="0">
              <a:buNone/>
              <a:defRPr sz="2800"/>
            </a:lvl1pPr>
            <a:lvl2pPr marL="449504" indent="0">
              <a:buNone/>
              <a:defRPr sz="2400"/>
            </a:lvl2pPr>
            <a:lvl3pPr marL="899010" indent="0">
              <a:buNone/>
              <a:defRPr sz="2000"/>
            </a:lvl3pPr>
            <a:lvl4pPr marL="1348516" indent="0">
              <a:buNone/>
              <a:defRPr sz="1700"/>
            </a:lvl4pPr>
            <a:lvl5pPr marL="1797567" indent="0">
              <a:buNone/>
              <a:defRPr sz="1700"/>
            </a:lvl5pPr>
            <a:lvl6pPr marL="2247072" indent="0">
              <a:buNone/>
              <a:defRPr sz="1700"/>
            </a:lvl6pPr>
            <a:lvl7pPr marL="2696577" indent="0">
              <a:buNone/>
              <a:defRPr sz="1700"/>
            </a:lvl7pPr>
            <a:lvl8pPr marL="3146083" indent="0">
              <a:buNone/>
              <a:defRPr sz="1700"/>
            </a:lvl8pPr>
            <a:lvl9pPr marL="3595587" indent="0">
              <a:buNone/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00629" y="2665473"/>
            <a:ext cx="4775228" cy="352440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127686"/>
      </p:ext>
    </p:extLst>
  </p:cSld>
  <p:clrMapOvr>
    <a:masterClrMapping/>
  </p:clrMapOvr>
  <p:transition advClick="0" advTm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28" y="198997"/>
            <a:ext cx="5830565" cy="82723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10280"/>
      </p:ext>
    </p:extLst>
  </p:cSld>
  <p:clrMapOvr>
    <a:masterClrMapping/>
  </p:clrMapOvr>
  <p:transition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946189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8" y="4406909"/>
            <a:ext cx="1010412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8" y="2906722"/>
            <a:ext cx="1010412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39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823" y="457227"/>
            <a:ext cx="3834003" cy="1600253"/>
          </a:xfrm>
          <a:prstGeom prst="rect">
            <a:avLst/>
          </a:prstGeom>
        </p:spPr>
        <p:txBody>
          <a:bodyPr lIns="91428" tIns="45714" rIns="91428" bIns="45714"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53710" y="987465"/>
            <a:ext cx="6018009" cy="4873788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8823" y="2057476"/>
            <a:ext cx="3834003" cy="3811715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600"/>
            </a:lvl1pPr>
            <a:lvl2pPr marL="449504" indent="0">
              <a:buNone/>
              <a:defRPr sz="1300"/>
            </a:lvl2pPr>
            <a:lvl3pPr marL="899010" indent="0">
              <a:buNone/>
              <a:defRPr sz="1200"/>
            </a:lvl3pPr>
            <a:lvl4pPr marL="1348516" indent="0">
              <a:buNone/>
              <a:defRPr sz="900"/>
            </a:lvl4pPr>
            <a:lvl5pPr marL="1797567" indent="0">
              <a:buNone/>
              <a:defRPr sz="900"/>
            </a:lvl5pPr>
            <a:lvl6pPr marL="2247072" indent="0">
              <a:buNone/>
              <a:defRPr sz="900"/>
            </a:lvl6pPr>
            <a:lvl7pPr marL="2696577" indent="0">
              <a:buNone/>
              <a:defRPr sz="900"/>
            </a:lvl7pPr>
            <a:lvl8pPr marL="3146083" indent="0">
              <a:buNone/>
              <a:defRPr sz="900"/>
            </a:lvl8pPr>
            <a:lvl9pPr marL="3595587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40946728"/>
      </p:ext>
    </p:extLst>
  </p:cSld>
  <p:clrMapOvr>
    <a:masterClrMapping/>
  </p:clrMapOvr>
  <p:transition advClick="0" advTm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816" y="457227"/>
            <a:ext cx="4061292" cy="1600253"/>
          </a:xfrm>
          <a:prstGeom prst="rect">
            <a:avLst/>
          </a:prstGeom>
        </p:spPr>
        <p:txBody>
          <a:bodyPr lIns="91428" tIns="45714" rIns="91428" bIns="45714"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53710" y="457227"/>
            <a:ext cx="6018009" cy="5404031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3100"/>
            </a:lvl1pPr>
            <a:lvl2pPr marL="449504" indent="0">
              <a:buNone/>
              <a:defRPr sz="2800"/>
            </a:lvl2pPr>
            <a:lvl3pPr marL="899010" indent="0">
              <a:buNone/>
              <a:defRPr sz="2400"/>
            </a:lvl3pPr>
            <a:lvl4pPr marL="1348516" indent="0">
              <a:buNone/>
              <a:defRPr sz="2000"/>
            </a:lvl4pPr>
            <a:lvl5pPr marL="1797567" indent="0">
              <a:buNone/>
              <a:defRPr sz="2000"/>
            </a:lvl5pPr>
            <a:lvl6pPr marL="2247072" indent="0">
              <a:buNone/>
              <a:defRPr sz="2000"/>
            </a:lvl6pPr>
            <a:lvl7pPr marL="2696577" indent="0">
              <a:buNone/>
              <a:defRPr sz="2000"/>
            </a:lvl7pPr>
            <a:lvl8pPr marL="3146083" indent="0">
              <a:buNone/>
              <a:defRPr sz="2000"/>
            </a:lvl8pPr>
            <a:lvl9pPr marL="35955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8816" y="2057476"/>
            <a:ext cx="4061292" cy="3811715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000"/>
            </a:lvl1pPr>
            <a:lvl2pPr marL="449504" indent="0">
              <a:buNone/>
              <a:defRPr sz="1700"/>
            </a:lvl2pPr>
            <a:lvl3pPr marL="899010" indent="0">
              <a:buNone/>
              <a:defRPr sz="1600"/>
            </a:lvl3pPr>
            <a:lvl4pPr marL="1348516" indent="0">
              <a:buNone/>
              <a:defRPr sz="1300"/>
            </a:lvl4pPr>
            <a:lvl5pPr marL="1797567" indent="0">
              <a:buNone/>
              <a:defRPr sz="1300"/>
            </a:lvl5pPr>
            <a:lvl6pPr marL="2247072" indent="0">
              <a:buNone/>
              <a:defRPr sz="1300"/>
            </a:lvl6pPr>
            <a:lvl7pPr marL="2696577" indent="0">
              <a:buNone/>
              <a:defRPr sz="1300"/>
            </a:lvl7pPr>
            <a:lvl8pPr marL="3146083" indent="0">
              <a:buNone/>
              <a:defRPr sz="1300"/>
            </a:lvl8pPr>
            <a:lvl9pPr marL="3595587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226349"/>
      </p:ext>
    </p:extLst>
  </p:cSld>
  <p:clrMapOvr>
    <a:masterClrMapping/>
  </p:clrMapOvr>
  <p:transition advClick="0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28" y="198997"/>
            <a:ext cx="5830565" cy="82723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3928" y="1158142"/>
            <a:ext cx="5830565" cy="3275847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575385"/>
      </p:ext>
    </p:extLst>
  </p:cSld>
  <p:clrMapOvr>
    <a:masterClrMapping/>
  </p:clrMapOvr>
  <p:transition advClick="0" advTm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506948" y="365143"/>
            <a:ext cx="2563227" cy="5812032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7266" y="365143"/>
            <a:ext cx="7541086" cy="5812032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100090"/>
      </p:ext>
    </p:extLst>
  </p:cSld>
  <p:clrMapOvr>
    <a:masterClrMapping/>
  </p:clrMapOvr>
  <p:transition advClick="0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28" tIns="45714" rIns="91428" bIns="4571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7262" y="1825687"/>
            <a:ext cx="5052156" cy="4351484"/>
          </a:xfrm>
        </p:spPr>
        <p:txBody>
          <a:bodyPr lIns="91428" tIns="45714" rIns="91428" bIns="4571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18010" y="1825688"/>
            <a:ext cx="5052156" cy="2098747"/>
          </a:xfrm>
        </p:spPr>
        <p:txBody>
          <a:bodyPr lIns="91428" tIns="45714" rIns="91428" bIns="4571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18010" y="4076837"/>
            <a:ext cx="5052156" cy="2100335"/>
          </a:xfrm>
        </p:spPr>
        <p:txBody>
          <a:bodyPr lIns="91428" tIns="45714" rIns="91428" bIns="4571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809040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3" y="1122363"/>
            <a:ext cx="10104120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602037"/>
            <a:ext cx="89154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199" indent="0" algn="ctr">
              <a:buNone/>
              <a:defRPr sz="2000"/>
            </a:lvl2pPr>
            <a:lvl3pPr marL="902400" indent="0" algn="ctr">
              <a:buNone/>
              <a:defRPr sz="1800"/>
            </a:lvl3pPr>
            <a:lvl4pPr marL="1353600" indent="0" algn="ctr">
              <a:buNone/>
              <a:defRPr sz="1600"/>
            </a:lvl4pPr>
            <a:lvl5pPr marL="1804800" indent="0" algn="ctr">
              <a:buNone/>
              <a:defRPr sz="1600"/>
            </a:lvl5pPr>
            <a:lvl6pPr marL="2256001" indent="0" algn="ctr">
              <a:buNone/>
              <a:defRPr sz="1600"/>
            </a:lvl6pPr>
            <a:lvl7pPr marL="2707200" indent="0" algn="ctr">
              <a:buNone/>
              <a:defRPr sz="1600"/>
            </a:lvl7pPr>
            <a:lvl8pPr marL="3158401" indent="0" algn="ctr">
              <a:buNone/>
              <a:defRPr sz="1600"/>
            </a:lvl8pPr>
            <a:lvl9pPr marL="360960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19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1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19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2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19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1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19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38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709748"/>
            <a:ext cx="10252710" cy="2852739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4589471"/>
            <a:ext cx="1025271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11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53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60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84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96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19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1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19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39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19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1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19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73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365133"/>
            <a:ext cx="1025271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6" y="1681165"/>
            <a:ext cx="5028842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99" indent="0">
              <a:buNone/>
              <a:defRPr sz="2000" b="1"/>
            </a:lvl2pPr>
            <a:lvl3pPr marL="902400" indent="0">
              <a:buNone/>
              <a:defRPr sz="1800" b="1"/>
            </a:lvl3pPr>
            <a:lvl4pPr marL="1353600" indent="0">
              <a:buNone/>
              <a:defRPr sz="1600" b="1"/>
            </a:lvl4pPr>
            <a:lvl5pPr marL="1804800" indent="0">
              <a:buNone/>
              <a:defRPr sz="1600" b="1"/>
            </a:lvl5pPr>
            <a:lvl6pPr marL="2256001" indent="0">
              <a:buNone/>
              <a:defRPr sz="1600" b="1"/>
            </a:lvl6pPr>
            <a:lvl7pPr marL="2707200" indent="0">
              <a:buNone/>
              <a:defRPr sz="1600" b="1"/>
            </a:lvl7pPr>
            <a:lvl8pPr marL="3158401" indent="0">
              <a:buNone/>
              <a:defRPr sz="1600" b="1"/>
            </a:lvl8pPr>
            <a:lvl9pPr marL="360960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6" y="2505079"/>
            <a:ext cx="502884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8" y="1681165"/>
            <a:ext cx="505360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99" indent="0">
              <a:buNone/>
              <a:defRPr sz="2000" b="1"/>
            </a:lvl2pPr>
            <a:lvl3pPr marL="902400" indent="0">
              <a:buNone/>
              <a:defRPr sz="1800" b="1"/>
            </a:lvl3pPr>
            <a:lvl4pPr marL="1353600" indent="0">
              <a:buNone/>
              <a:defRPr sz="1600" b="1"/>
            </a:lvl4pPr>
            <a:lvl5pPr marL="1804800" indent="0">
              <a:buNone/>
              <a:defRPr sz="1600" b="1"/>
            </a:lvl5pPr>
            <a:lvl6pPr marL="2256001" indent="0">
              <a:buNone/>
              <a:defRPr sz="1600" b="1"/>
            </a:lvl6pPr>
            <a:lvl7pPr marL="2707200" indent="0">
              <a:buNone/>
              <a:defRPr sz="1600" b="1"/>
            </a:lvl7pPr>
            <a:lvl8pPr marL="3158401" indent="0">
              <a:buNone/>
              <a:defRPr sz="1600" b="1"/>
            </a:lvl8pPr>
            <a:lvl9pPr marL="360960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8" y="2505079"/>
            <a:ext cx="505360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19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1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19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40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1" y="1600209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9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2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19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1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19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31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19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1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19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42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9" y="457200"/>
            <a:ext cx="3833931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14" y="987436"/>
            <a:ext cx="6017895" cy="4873625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9" y="2057403"/>
            <a:ext cx="383393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99" indent="0">
              <a:buNone/>
              <a:defRPr sz="1400"/>
            </a:lvl2pPr>
            <a:lvl3pPr marL="902400" indent="0">
              <a:buNone/>
              <a:defRPr sz="1200"/>
            </a:lvl3pPr>
            <a:lvl4pPr marL="1353600" indent="0">
              <a:buNone/>
              <a:defRPr sz="1000"/>
            </a:lvl4pPr>
            <a:lvl5pPr marL="1804800" indent="0">
              <a:buNone/>
              <a:defRPr sz="1000"/>
            </a:lvl5pPr>
            <a:lvl6pPr marL="2256001" indent="0">
              <a:buNone/>
              <a:defRPr sz="1000"/>
            </a:lvl6pPr>
            <a:lvl7pPr marL="2707200" indent="0">
              <a:buNone/>
              <a:defRPr sz="1000"/>
            </a:lvl7pPr>
            <a:lvl8pPr marL="3158401" indent="0">
              <a:buNone/>
              <a:defRPr sz="1000"/>
            </a:lvl8pPr>
            <a:lvl9pPr marL="3609601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19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1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19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46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9" y="457200"/>
            <a:ext cx="3833931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14" y="987436"/>
            <a:ext cx="6017895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51199" indent="0">
              <a:buNone/>
              <a:defRPr sz="2800"/>
            </a:lvl2pPr>
            <a:lvl3pPr marL="902400" indent="0">
              <a:buNone/>
              <a:defRPr sz="2400"/>
            </a:lvl3pPr>
            <a:lvl4pPr marL="1353600" indent="0">
              <a:buNone/>
              <a:defRPr sz="2000"/>
            </a:lvl4pPr>
            <a:lvl5pPr marL="1804800" indent="0">
              <a:buNone/>
              <a:defRPr sz="2000"/>
            </a:lvl5pPr>
            <a:lvl6pPr marL="2256001" indent="0">
              <a:buNone/>
              <a:defRPr sz="2000"/>
            </a:lvl6pPr>
            <a:lvl7pPr marL="2707200" indent="0">
              <a:buNone/>
              <a:defRPr sz="2000"/>
            </a:lvl7pPr>
            <a:lvl8pPr marL="3158401" indent="0">
              <a:buNone/>
              <a:defRPr sz="2000"/>
            </a:lvl8pPr>
            <a:lvl9pPr marL="360960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9" y="2057403"/>
            <a:ext cx="383393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99" indent="0">
              <a:buNone/>
              <a:defRPr sz="1400"/>
            </a:lvl2pPr>
            <a:lvl3pPr marL="902400" indent="0">
              <a:buNone/>
              <a:defRPr sz="1200"/>
            </a:lvl3pPr>
            <a:lvl4pPr marL="1353600" indent="0">
              <a:buNone/>
              <a:defRPr sz="1000"/>
            </a:lvl4pPr>
            <a:lvl5pPr marL="1804800" indent="0">
              <a:buNone/>
              <a:defRPr sz="1000"/>
            </a:lvl5pPr>
            <a:lvl6pPr marL="2256001" indent="0">
              <a:buNone/>
              <a:defRPr sz="1000"/>
            </a:lvl6pPr>
            <a:lvl7pPr marL="2707200" indent="0">
              <a:buNone/>
              <a:defRPr sz="1000"/>
            </a:lvl7pPr>
            <a:lvl8pPr marL="3158401" indent="0">
              <a:buNone/>
              <a:defRPr sz="1000"/>
            </a:lvl8pPr>
            <a:lvl9pPr marL="3609601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19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1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19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20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19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1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19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31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82" y="365126"/>
            <a:ext cx="2563178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57" y="365126"/>
            <a:ext cx="7540943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19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1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19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96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485900" y="3602037"/>
            <a:ext cx="89154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28" indent="0" algn="ctr">
              <a:buNone/>
              <a:defRPr sz="1600"/>
            </a:lvl4pPr>
            <a:lvl5pPr marL="1828571" indent="0" algn="ctr">
              <a:buNone/>
              <a:defRPr sz="1600"/>
            </a:lvl5pPr>
            <a:lvl6pPr marL="2285715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1" indent="0" algn="ctr">
              <a:buNone/>
              <a:defRPr sz="1600"/>
            </a:lvl8pPr>
            <a:lvl9pPr marL="365714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13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660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1054" y="1709748"/>
            <a:ext cx="10252710" cy="285273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11054" y="4589471"/>
            <a:ext cx="1025271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7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17245" y="1825625"/>
            <a:ext cx="505206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017895" y="1825625"/>
            <a:ext cx="505206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23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4" y="1535113"/>
            <a:ext cx="525224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8" indent="0">
              <a:buNone/>
              <a:defRPr sz="1600" b="1"/>
            </a:lvl4pPr>
            <a:lvl5pPr marL="1828571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1" indent="0">
              <a:buNone/>
              <a:defRPr sz="1600" b="1"/>
            </a:lvl8pPr>
            <a:lvl9pPr marL="36571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4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8" y="1535113"/>
            <a:ext cx="525430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8" indent="0">
              <a:buNone/>
              <a:defRPr sz="1600" b="1"/>
            </a:lvl4pPr>
            <a:lvl5pPr marL="1828571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1" indent="0">
              <a:buNone/>
              <a:defRPr sz="1600" b="1"/>
            </a:lvl8pPr>
            <a:lvl9pPr marL="36571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8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03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793" y="365133"/>
            <a:ext cx="1025271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18800" y="1681165"/>
            <a:ext cx="5028842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8" indent="0">
              <a:buNone/>
              <a:defRPr sz="1600" b="1"/>
            </a:lvl4pPr>
            <a:lvl5pPr marL="1828571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1" indent="0">
              <a:buNone/>
              <a:defRPr sz="1600" b="1"/>
            </a:lvl8pPr>
            <a:lvl9pPr marL="365714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18800" y="2505081"/>
            <a:ext cx="5028842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017898" y="1681165"/>
            <a:ext cx="505360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8" indent="0">
              <a:buNone/>
              <a:defRPr sz="1600" b="1"/>
            </a:lvl4pPr>
            <a:lvl5pPr marL="1828571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1" indent="0">
              <a:buNone/>
              <a:defRPr sz="1600" b="1"/>
            </a:lvl8pPr>
            <a:lvl9pPr marL="365714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017898" y="2505081"/>
            <a:ext cx="505360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06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876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801" y="457200"/>
            <a:ext cx="3833931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053615" y="987436"/>
            <a:ext cx="6017895" cy="4873625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18801" y="2057405"/>
            <a:ext cx="383393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28" indent="0">
              <a:buNone/>
              <a:defRPr sz="1000"/>
            </a:lvl4pPr>
            <a:lvl5pPr marL="1828571" indent="0">
              <a:buNone/>
              <a:defRPr sz="1000"/>
            </a:lvl5pPr>
            <a:lvl6pPr marL="2285715" indent="0">
              <a:buNone/>
              <a:defRPr sz="1000"/>
            </a:lvl6pPr>
            <a:lvl7pPr marL="2742858" indent="0">
              <a:buNone/>
              <a:defRPr sz="1000"/>
            </a:lvl7pPr>
            <a:lvl8pPr marL="3200001" indent="0">
              <a:buNone/>
              <a:defRPr sz="1000"/>
            </a:lvl8pPr>
            <a:lvl9pPr marL="365714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16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801" y="457200"/>
            <a:ext cx="3833931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53615" y="987436"/>
            <a:ext cx="6017895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28" indent="0">
              <a:buNone/>
              <a:defRPr sz="2000"/>
            </a:lvl4pPr>
            <a:lvl5pPr marL="1828571" indent="0">
              <a:buNone/>
              <a:defRPr sz="2000"/>
            </a:lvl5pPr>
            <a:lvl6pPr marL="2285715" indent="0">
              <a:buNone/>
              <a:defRPr sz="2000"/>
            </a:lvl6pPr>
            <a:lvl7pPr marL="2742858" indent="0">
              <a:buNone/>
              <a:defRPr sz="2000"/>
            </a:lvl7pPr>
            <a:lvl8pPr marL="3200001" indent="0">
              <a:buNone/>
              <a:defRPr sz="2000"/>
            </a:lvl8pPr>
            <a:lvl9pPr marL="365714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18801" y="2057405"/>
            <a:ext cx="383393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28" indent="0">
              <a:buNone/>
              <a:defRPr sz="1000"/>
            </a:lvl4pPr>
            <a:lvl5pPr marL="1828571" indent="0">
              <a:buNone/>
              <a:defRPr sz="1000"/>
            </a:lvl5pPr>
            <a:lvl6pPr marL="2285715" indent="0">
              <a:buNone/>
              <a:defRPr sz="1000"/>
            </a:lvl6pPr>
            <a:lvl7pPr marL="2742858" indent="0">
              <a:buNone/>
              <a:defRPr sz="1000"/>
            </a:lvl7pPr>
            <a:lvl8pPr marL="3200001" indent="0">
              <a:buNone/>
              <a:defRPr sz="1000"/>
            </a:lvl8pPr>
            <a:lvl9pPr marL="365714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3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67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506779" y="365126"/>
            <a:ext cx="2563178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17257" y="365126"/>
            <a:ext cx="7540943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935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3790" y="0"/>
            <a:ext cx="11890674" cy="6858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78" tIns="43282" rIns="86478" bIns="43282" rtlCol="0" anchor="ctr"/>
          <a:lstStyle/>
          <a:p>
            <a:pPr algn="ctr" defTabSz="912037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9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9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99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99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9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9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9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795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2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760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984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996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995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993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992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990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989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987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661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958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9846" indent="0">
              <a:buNone/>
              <a:defRPr sz="2600" b="1"/>
            </a:lvl2pPr>
            <a:lvl3pPr marL="1199693" indent="0">
              <a:buNone/>
              <a:defRPr sz="2400" b="1"/>
            </a:lvl3pPr>
            <a:lvl4pPr marL="1799539" indent="0">
              <a:buNone/>
              <a:defRPr sz="2100" b="1"/>
            </a:lvl4pPr>
            <a:lvl5pPr marL="2399386" indent="0">
              <a:buNone/>
              <a:defRPr sz="2100" b="1"/>
            </a:lvl5pPr>
            <a:lvl6pPr marL="2999232" indent="0">
              <a:buNone/>
              <a:defRPr sz="2100" b="1"/>
            </a:lvl6pPr>
            <a:lvl7pPr marL="3599078" indent="0">
              <a:buNone/>
              <a:defRPr sz="2100" b="1"/>
            </a:lvl7pPr>
            <a:lvl8pPr marL="4198925" indent="0">
              <a:buNone/>
              <a:defRPr sz="2100" b="1"/>
            </a:lvl8pPr>
            <a:lvl9pPr marL="479877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9846" indent="0">
              <a:buNone/>
              <a:defRPr sz="2600" b="1"/>
            </a:lvl2pPr>
            <a:lvl3pPr marL="1199693" indent="0">
              <a:buNone/>
              <a:defRPr sz="2400" b="1"/>
            </a:lvl3pPr>
            <a:lvl4pPr marL="1799539" indent="0">
              <a:buNone/>
              <a:defRPr sz="2100" b="1"/>
            </a:lvl4pPr>
            <a:lvl5pPr marL="2399386" indent="0">
              <a:buNone/>
              <a:defRPr sz="2100" b="1"/>
            </a:lvl5pPr>
            <a:lvl6pPr marL="2999232" indent="0">
              <a:buNone/>
              <a:defRPr sz="2100" b="1"/>
            </a:lvl6pPr>
            <a:lvl7pPr marL="3599078" indent="0">
              <a:buNone/>
              <a:defRPr sz="2100" b="1"/>
            </a:lvl7pPr>
            <a:lvl8pPr marL="4198925" indent="0">
              <a:buNone/>
              <a:defRPr sz="2100" b="1"/>
            </a:lvl8pPr>
            <a:lvl9pPr marL="479877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022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032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06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2" y="273049"/>
            <a:ext cx="3910807" cy="116205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2"/>
            <a:ext cx="6645275" cy="5853113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2" y="1435102"/>
            <a:ext cx="3910807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99846" indent="0">
              <a:buNone/>
              <a:defRPr sz="1600"/>
            </a:lvl2pPr>
            <a:lvl3pPr marL="1199693" indent="0">
              <a:buNone/>
              <a:defRPr sz="1300"/>
            </a:lvl3pPr>
            <a:lvl4pPr marL="1799539" indent="0">
              <a:buNone/>
              <a:defRPr sz="1200"/>
            </a:lvl4pPr>
            <a:lvl5pPr marL="2399386" indent="0">
              <a:buNone/>
              <a:defRPr sz="1200"/>
            </a:lvl5pPr>
            <a:lvl6pPr marL="2999232" indent="0">
              <a:buNone/>
              <a:defRPr sz="1200"/>
            </a:lvl6pPr>
            <a:lvl7pPr marL="3599078" indent="0">
              <a:buNone/>
              <a:defRPr sz="1200"/>
            </a:lvl7pPr>
            <a:lvl8pPr marL="4198925" indent="0">
              <a:buNone/>
              <a:defRPr sz="1200"/>
            </a:lvl8pPr>
            <a:lvl9pPr marL="479877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395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9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4200"/>
            </a:lvl1pPr>
            <a:lvl2pPr marL="599846" indent="0">
              <a:buNone/>
              <a:defRPr sz="3700"/>
            </a:lvl2pPr>
            <a:lvl3pPr marL="1199693" indent="0">
              <a:buNone/>
              <a:defRPr sz="3100"/>
            </a:lvl3pPr>
            <a:lvl4pPr marL="1799539" indent="0">
              <a:buNone/>
              <a:defRPr sz="2600"/>
            </a:lvl4pPr>
            <a:lvl5pPr marL="2399386" indent="0">
              <a:buNone/>
              <a:defRPr sz="2600"/>
            </a:lvl5pPr>
            <a:lvl6pPr marL="2999232" indent="0">
              <a:buNone/>
              <a:defRPr sz="2600"/>
            </a:lvl6pPr>
            <a:lvl7pPr marL="3599078" indent="0">
              <a:buNone/>
              <a:defRPr sz="2600"/>
            </a:lvl7pPr>
            <a:lvl8pPr marL="4198925" indent="0">
              <a:buNone/>
              <a:defRPr sz="2600"/>
            </a:lvl8pPr>
            <a:lvl9pPr marL="4798771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3"/>
          </a:xfrm>
        </p:spPr>
        <p:txBody>
          <a:bodyPr/>
          <a:lstStyle>
            <a:lvl1pPr marL="0" indent="0">
              <a:buNone/>
              <a:defRPr sz="1800"/>
            </a:lvl1pPr>
            <a:lvl2pPr marL="599846" indent="0">
              <a:buNone/>
              <a:defRPr sz="1600"/>
            </a:lvl2pPr>
            <a:lvl3pPr marL="1199693" indent="0">
              <a:buNone/>
              <a:defRPr sz="1300"/>
            </a:lvl3pPr>
            <a:lvl4pPr marL="1799539" indent="0">
              <a:buNone/>
              <a:defRPr sz="1200"/>
            </a:lvl4pPr>
            <a:lvl5pPr marL="2399386" indent="0">
              <a:buNone/>
              <a:defRPr sz="1200"/>
            </a:lvl5pPr>
            <a:lvl6pPr marL="2999232" indent="0">
              <a:buNone/>
              <a:defRPr sz="1200"/>
            </a:lvl6pPr>
            <a:lvl7pPr marL="3599078" indent="0">
              <a:buNone/>
              <a:defRPr sz="1200"/>
            </a:lvl7pPr>
            <a:lvl8pPr marL="4198925" indent="0">
              <a:buNone/>
              <a:defRPr sz="1200"/>
            </a:lvl8pPr>
            <a:lvl9pPr marL="479877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94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297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1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8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8" y="273049"/>
            <a:ext cx="3910807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9" y="273058"/>
            <a:ext cx="6645275" cy="585311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8" y="1435106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3" indent="0">
              <a:buNone/>
              <a:defRPr sz="1200"/>
            </a:lvl2pPr>
            <a:lvl3pPr marL="914286" indent="0">
              <a:buNone/>
              <a:defRPr sz="1000"/>
            </a:lvl3pPr>
            <a:lvl4pPr marL="1371428" indent="0">
              <a:buNone/>
              <a:defRPr sz="900"/>
            </a:lvl4pPr>
            <a:lvl5pPr marL="1828571" indent="0">
              <a:buNone/>
              <a:defRPr sz="900"/>
            </a:lvl5pPr>
            <a:lvl6pPr marL="2285715" indent="0">
              <a:buNone/>
              <a:defRPr sz="900"/>
            </a:lvl6pPr>
            <a:lvl7pPr marL="2742858" indent="0">
              <a:buNone/>
              <a:defRPr sz="900"/>
            </a:lvl7pPr>
            <a:lvl8pPr marL="3200001" indent="0">
              <a:buNone/>
              <a:defRPr sz="900"/>
            </a:lvl8pPr>
            <a:lvl9pPr marL="36571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1"/>
            <a:ext cx="713232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28" indent="0">
              <a:buNone/>
              <a:defRPr sz="2000"/>
            </a:lvl4pPr>
            <a:lvl5pPr marL="1828571" indent="0">
              <a:buNone/>
              <a:defRPr sz="2000"/>
            </a:lvl5pPr>
            <a:lvl6pPr marL="2285715" indent="0">
              <a:buNone/>
              <a:defRPr sz="2000"/>
            </a:lvl6pPr>
            <a:lvl7pPr marL="2742858" indent="0">
              <a:buNone/>
              <a:defRPr sz="2000"/>
            </a:lvl7pPr>
            <a:lvl8pPr marL="3200001" indent="0">
              <a:buNone/>
              <a:defRPr sz="2000"/>
            </a:lvl8pPr>
            <a:lvl9pPr marL="365714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41"/>
            <a:ext cx="713232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3" indent="0">
              <a:buNone/>
              <a:defRPr sz="1200"/>
            </a:lvl2pPr>
            <a:lvl3pPr marL="914286" indent="0">
              <a:buNone/>
              <a:defRPr sz="1000"/>
            </a:lvl3pPr>
            <a:lvl4pPr marL="1371428" indent="0">
              <a:buNone/>
              <a:defRPr sz="900"/>
            </a:lvl4pPr>
            <a:lvl5pPr marL="1828571" indent="0">
              <a:buNone/>
              <a:defRPr sz="900"/>
            </a:lvl5pPr>
            <a:lvl6pPr marL="2285715" indent="0">
              <a:buNone/>
              <a:defRPr sz="900"/>
            </a:lvl6pPr>
            <a:lvl7pPr marL="2742858" indent="0">
              <a:buNone/>
              <a:defRPr sz="900"/>
            </a:lvl7pPr>
            <a:lvl8pPr marL="3200001" indent="0">
              <a:buNone/>
              <a:defRPr sz="900"/>
            </a:lvl8pPr>
            <a:lvl9pPr marL="36571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3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1" y="274639"/>
            <a:ext cx="1069848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1" y="1600209"/>
            <a:ext cx="1069848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8"/>
            <a:ext cx="277368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7678E-0BD9-42A6-A7A8-98A3ACA4397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1" y="6356358"/>
            <a:ext cx="376428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8"/>
            <a:ext cx="277368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4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86" rtl="0" eaLnBrk="1" latinLnBrk="0" hangingPunct="1">
        <a:spcBef>
          <a:spcPct val="0"/>
        </a:spcBef>
        <a:buNone/>
        <a:defRPr sz="45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4" algn="l" defTabSz="914286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7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1" algn="l" defTabSz="9142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1" algn="l" defTabSz="9142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7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9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1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1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94364" y="274639"/>
            <a:ext cx="1069848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94364" y="1600209"/>
            <a:ext cx="1069848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94360" y="6356358"/>
            <a:ext cx="277368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400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2021/2/5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61464" y="6356358"/>
            <a:ext cx="376428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19160" y="6356358"/>
            <a:ext cx="277368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400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4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8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400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00" indent="-338400" algn="l" defTabSz="902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33201" indent="-282000" algn="l" defTabSz="902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8000" indent="-225600" algn="l" defTabSz="902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199" indent="-225600" algn="l" defTabSz="902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400" indent="-225600" algn="l" defTabSz="902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601" indent="-225600" algn="l" defTabSz="902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802" indent="-225600" algn="l" defTabSz="902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4001" indent="-225600" algn="l" defTabSz="902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5200" indent="-225600" algn="l" defTabSz="902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99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400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600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800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001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7200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8401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9601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32" y="1163"/>
            <a:ext cx="11884950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428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advClick="0" advTm="0">
    <p:random/>
  </p:transition>
  <p:hf sldNum="0" hdr="0"/>
  <p:txStyles>
    <p:titleStyle>
      <a:lvl1pPr marL="0" lvl="0" indent="0" algn="ctr" defTabSz="10718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25" lvl="0" indent="-401425" algn="l" defTabSz="107182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887" lvl="1" indent="-335656" algn="l" defTabSz="107182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444" lvl="2" indent="-267617" algn="l" defTabSz="107182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584" lvl="3" indent="-268523" algn="l" defTabSz="107182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0817" lvl="4" indent="-267617" algn="l" defTabSz="107182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205" lvl="5" indent="-163292" algn="l" defTabSz="107182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2788" lvl="6" indent="-163292" algn="l" defTabSz="107182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373" lvl="7" indent="-163292" algn="l" defTabSz="107182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5955" lvl="8" indent="-163292" algn="l" defTabSz="107182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1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583" lvl="1" indent="0" algn="l" defTabSz="6531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166" lvl="2" indent="0" algn="l" defTabSz="6531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749" lvl="3" indent="0" algn="l" defTabSz="6531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332" lvl="4" indent="0" algn="l" defTabSz="6531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2914" lvl="5" indent="0" algn="l" defTabSz="6531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497" lvl="6" indent="0" algn="l" defTabSz="6531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81" lvl="7" indent="0" algn="l" defTabSz="6531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663" lvl="8" indent="0" algn="l" defTabSz="6531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6" y="365133"/>
            <a:ext cx="10252710" cy="13255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6" y="1825625"/>
            <a:ext cx="10252710" cy="4351339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6356359"/>
            <a:ext cx="267462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19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6" y="6356359"/>
            <a:ext cx="401193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1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6356359"/>
            <a:ext cx="267462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19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1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8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02400" rtl="0" eaLnBrk="1" latinLnBrk="0" hangingPunct="1">
        <a:lnSpc>
          <a:spcPct val="90000"/>
        </a:lnSpc>
        <a:spcBef>
          <a:spcPct val="0"/>
        </a:spcBef>
        <a:buNone/>
        <a:defRPr sz="4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00" indent="-225600" algn="l" defTabSz="902400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800" indent="-225600" algn="l" defTabSz="90240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8000" indent="-225600" algn="l" defTabSz="90240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199" indent="-225600" algn="l" defTabSz="90240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400" indent="-225600" algn="l" defTabSz="90240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601" indent="-225600" algn="l" defTabSz="90240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802" indent="-225600" algn="l" defTabSz="90240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84001" indent="-225600" algn="l" defTabSz="90240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35200" indent="-225600" algn="l" defTabSz="90240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99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400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600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800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001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7200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8401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9601" algn="l" defTabSz="902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17246" y="365133"/>
            <a:ext cx="10252710" cy="13255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7246" y="1825625"/>
            <a:ext cx="10252710" cy="4351339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17248" y="6356358"/>
            <a:ext cx="267462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7636" y="6356358"/>
            <a:ext cx="401193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395335" y="6356358"/>
            <a:ext cx="267462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0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5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4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7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7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9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1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1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61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864712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176" indent="-216176" algn="l" defTabSz="864712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8532" indent="-216176" algn="l" defTabSz="86471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881" indent="-216176" algn="l" defTabSz="86471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13218" indent="-216176" algn="l" defTabSz="86471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5599" indent="-216176" algn="l" defTabSz="86471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898" indent="-216176" algn="l" defTabSz="86471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0282" indent="-216176" algn="l" defTabSz="86471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42634" indent="-216176" algn="l" defTabSz="86471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4964" indent="-216176" algn="l" defTabSz="86471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7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354" algn="l" defTabSz="8647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712" algn="l" defTabSz="8647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7068" algn="l" defTabSz="8647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9363" algn="l" defTabSz="8647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1752" algn="l" defTabSz="8647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4130" algn="l" defTabSz="8647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6431" algn="l" defTabSz="8647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8785" algn="l" defTabSz="8647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9"/>
            <a:ext cx="10698480" cy="1143000"/>
          </a:xfrm>
          <a:prstGeom prst="rect">
            <a:avLst/>
          </a:prstGeom>
        </p:spPr>
        <p:txBody>
          <a:bodyPr vert="horz" lIns="119969" tIns="59985" rIns="119969" bIns="599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1"/>
            <a:ext cx="10698480" cy="4525963"/>
          </a:xfrm>
          <a:prstGeom prst="rect">
            <a:avLst/>
          </a:prstGeom>
        </p:spPr>
        <p:txBody>
          <a:bodyPr vert="horz" lIns="119969" tIns="59985" rIns="119969" bIns="599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1"/>
            <a:ext cx="2773680" cy="365125"/>
          </a:xfrm>
          <a:prstGeom prst="rect">
            <a:avLst/>
          </a:prstGeom>
        </p:spPr>
        <p:txBody>
          <a:bodyPr vert="horz" lIns="119969" tIns="59985" rIns="119969" bIns="5998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9693"/>
            <a:fld id="{BA6A3AF0-613C-42C0-81DF-230C2B820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9693"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1"/>
            <a:ext cx="3764280" cy="365125"/>
          </a:xfrm>
          <a:prstGeom prst="rect">
            <a:avLst/>
          </a:prstGeom>
        </p:spPr>
        <p:txBody>
          <a:bodyPr vert="horz" lIns="119969" tIns="59985" rIns="119969" bIns="5998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96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lIns="119969" tIns="59985" rIns="119969" bIns="5998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9693"/>
            <a:fld id="{C7343C98-32D5-460C-BBFD-ADB26739A5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96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6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1199693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9885" indent="-449885" algn="l" defTabSz="1199693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4750" indent="-374904" algn="l" defTabSz="11996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499616" indent="-299923" algn="l" defTabSz="119969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99462" indent="-299923" algn="l" defTabSz="1199693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99309" indent="-299923" algn="l" defTabSz="1199693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99155" indent="-299923" algn="l" defTabSz="119969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9002" indent="-299923" algn="l" defTabSz="119969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98848" indent="-299923" algn="l" defTabSz="119969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98694" indent="-299923" algn="l" defTabSz="119969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96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9846" algn="l" defTabSz="11996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9693" algn="l" defTabSz="11996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9539" algn="l" defTabSz="11996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99386" algn="l" defTabSz="11996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9232" algn="l" defTabSz="11996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9078" algn="l" defTabSz="11996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98925" algn="l" defTabSz="11996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98771" algn="l" defTabSz="11996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slide" Target="slide4.xml"/><Relationship Id="rId18" Type="http://schemas.openxmlformats.org/officeDocument/2006/relationships/slide" Target="slide6.xml"/><Relationship Id="rId3" Type="http://schemas.openxmlformats.org/officeDocument/2006/relationships/image" Target="../media/image21.gif"/><Relationship Id="rId21" Type="http://schemas.openxmlformats.org/officeDocument/2006/relationships/image" Target="../media/image36.png"/><Relationship Id="rId7" Type="http://schemas.openxmlformats.org/officeDocument/2006/relationships/image" Target="../media/image25.gif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5" Type="http://schemas.openxmlformats.org/officeDocument/2006/relationships/slide" Target="slide8.xml"/><Relationship Id="rId2" Type="http://schemas.openxmlformats.org/officeDocument/2006/relationships/image" Target="../media/image20.jpg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4.gif"/><Relationship Id="rId11" Type="http://schemas.openxmlformats.org/officeDocument/2006/relationships/slide" Target="slide5.xml"/><Relationship Id="rId24" Type="http://schemas.openxmlformats.org/officeDocument/2006/relationships/image" Target="../media/image38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23" Type="http://schemas.openxmlformats.org/officeDocument/2006/relationships/slide" Target="slide7.xml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2.gif"/><Relationship Id="rId9" Type="http://schemas.openxmlformats.org/officeDocument/2006/relationships/image" Target="../media/image27.gif"/><Relationship Id="rId14" Type="http://schemas.openxmlformats.org/officeDocument/2006/relationships/image" Target="../media/image30.png"/><Relationship Id="rId2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文本框 2055"/>
          <p:cNvSpPr txBox="1"/>
          <p:nvPr/>
        </p:nvSpPr>
        <p:spPr>
          <a:xfrm>
            <a:off x="1551112" y="1678116"/>
            <a:ext cx="8170156" cy="935077"/>
          </a:xfrm>
          <a:prstGeom prst="rect">
            <a:avLst/>
          </a:prstGeom>
          <a:noFill/>
          <a:ln w="9525">
            <a:noFill/>
          </a:ln>
        </p:spPr>
        <p:txBody>
          <a:bodyPr wrap="square" lIns="91428" tIns="45714" rIns="91428" bIns="45714">
            <a:spAutoFit/>
          </a:bodyPr>
          <a:lstStyle/>
          <a:p>
            <a:pPr algn="ctr" defTabSz="1132030">
              <a:spcBef>
                <a:spcPct val="50000"/>
              </a:spcBef>
            </a:pPr>
            <a:r>
              <a:rPr lang="en-US" altLang="zh-CN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Moân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: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Tieáng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Vieät</a:t>
            </a:r>
            <a:endParaRPr lang="en-US" altLang="zh-C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黑体" panose="02010609060101010101" pitchFamily="2" charset="-122"/>
            </a:endParaRPr>
          </a:p>
        </p:txBody>
      </p:sp>
      <p:sp>
        <p:nvSpPr>
          <p:cNvPr id="919" name="文本框 2054"/>
          <p:cNvSpPr txBox="1"/>
          <p:nvPr/>
        </p:nvSpPr>
        <p:spPr>
          <a:xfrm>
            <a:off x="2276034" y="309174"/>
            <a:ext cx="796591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lIns="91428" tIns="45714" rIns="91428" bIns="45714">
            <a:spAutoFit/>
          </a:bodyPr>
          <a:lstStyle/>
          <a:p>
            <a:pPr defTabSz="1132030">
              <a:spcBef>
                <a:spcPct val="50000"/>
              </a:spcBef>
            </a:pPr>
            <a:r>
              <a:rPr lang="en-US" altLang="zh-CN" sz="2800" dirty="0" err="1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Thöù</a:t>
            </a:r>
            <a:r>
              <a:rPr lang="en-US" altLang="zh-CN" sz="2800" dirty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…….</a:t>
            </a:r>
            <a:r>
              <a:rPr lang="en-US" altLang="zh-CN" sz="2800" dirty="0" err="1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ngaøy</a:t>
            </a:r>
            <a:r>
              <a:rPr lang="en-US" altLang="zh-CN" sz="2800" dirty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…….</a:t>
            </a:r>
            <a:r>
              <a:rPr lang="en-US" altLang="zh-CN" sz="2800" dirty="0" err="1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thaùng</a:t>
            </a:r>
            <a:r>
              <a:rPr lang="en-US" altLang="zh-CN" sz="2800" dirty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……</a:t>
            </a:r>
            <a:r>
              <a:rPr lang="en-US" altLang="zh-CN" sz="2800" dirty="0" err="1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naêm</a:t>
            </a:r>
            <a:r>
              <a:rPr lang="en-US" altLang="zh-CN" sz="2800" dirty="0">
                <a:solidFill>
                  <a:prstClr val="black"/>
                </a:solidFill>
                <a:latin typeface="VNI-Avo" pitchFamily="2" charset="0"/>
                <a:ea typeface="黑体" panose="02010609060101010101" pitchFamily="2" charset="-122"/>
              </a:rPr>
              <a:t>………</a:t>
            </a:r>
            <a:endParaRPr lang="zh-CN" altLang="en-US" sz="2800" dirty="0">
              <a:solidFill>
                <a:prstClr val="black"/>
              </a:solidFill>
              <a:latin typeface="VNI-Avo" pitchFamily="2" charset="0"/>
              <a:ea typeface="黑体" panose="02010609060101010101" pitchFamily="2" charset="-122"/>
            </a:endParaRPr>
          </a:p>
        </p:txBody>
      </p:sp>
      <p:sp>
        <p:nvSpPr>
          <p:cNvPr id="920" name="文本框 2054"/>
          <p:cNvSpPr txBox="1"/>
          <p:nvPr/>
        </p:nvSpPr>
        <p:spPr>
          <a:xfrm>
            <a:off x="3063282" y="3111319"/>
            <a:ext cx="558996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28" tIns="45714" rIns="91428" bIns="45714">
            <a:spAutoFit/>
          </a:bodyPr>
          <a:lstStyle/>
          <a:p>
            <a:pPr defTabSz="1132030">
              <a:spcBef>
                <a:spcPct val="50000"/>
              </a:spcBef>
            </a:pPr>
            <a:r>
              <a:rPr lang="en-US" altLang="zh-CN" sz="3100" b="1" dirty="0" err="1">
                <a:solidFill>
                  <a:srgbClr val="FF0000"/>
                </a:solidFill>
                <a:latin typeface="VNI-Avo" pitchFamily="2" charset="0"/>
                <a:ea typeface="黑体" panose="02010609060101010101" pitchFamily="2" charset="-122"/>
              </a:rPr>
              <a:t>Giaùo</a:t>
            </a:r>
            <a:r>
              <a:rPr lang="en-US" altLang="zh-CN" sz="3100" b="1" dirty="0">
                <a:solidFill>
                  <a:srgbClr val="FF0000"/>
                </a:solidFill>
                <a:latin typeface="VNI-Avo" pitchFamily="2" charset="0"/>
                <a:ea typeface="黑体" panose="02010609060101010101" pitchFamily="2" charset="-122"/>
              </a:rPr>
              <a:t> </a:t>
            </a:r>
            <a:r>
              <a:rPr lang="en-US" altLang="zh-CN" sz="3100" b="1" dirty="0" err="1">
                <a:solidFill>
                  <a:srgbClr val="FF0000"/>
                </a:solidFill>
                <a:latin typeface="VNI-Avo" pitchFamily="2" charset="0"/>
                <a:ea typeface="黑体" panose="02010609060101010101" pitchFamily="2" charset="-122"/>
              </a:rPr>
              <a:t>vieân</a:t>
            </a:r>
            <a:r>
              <a:rPr lang="en-US" altLang="zh-CN" sz="3100" b="1" dirty="0">
                <a:solidFill>
                  <a:srgbClr val="FF0000"/>
                </a:solidFill>
                <a:latin typeface="VNI-Avo" pitchFamily="2" charset="0"/>
                <a:ea typeface="黑体" panose="02010609060101010101" pitchFamily="2" charset="-122"/>
              </a:rPr>
              <a:t>:</a:t>
            </a:r>
            <a:endParaRPr lang="zh-CN" altLang="en-US" sz="3100" b="1" dirty="0">
              <a:solidFill>
                <a:srgbClr val="FF0000"/>
              </a:solidFill>
              <a:latin typeface="VNI-Avo" pitchFamily="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321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" grpId="0"/>
      <p:bldP spid="919" grpId="0"/>
      <p:bldP spid="9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1801" y="836712"/>
            <a:ext cx="10577975" cy="61626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428" tIns="45714" rIns="91428" bIns="45714" rtlCol="0" anchor="ctr"/>
          <a:lstStyle/>
          <a:p>
            <a:pPr>
              <a:defRPr/>
            </a:pPr>
            <a:r>
              <a:rPr lang="vi-VN" sz="3500" b="1" kern="0" smtClean="0">
                <a:solidFill>
                  <a:srgbClr val="3333FF"/>
                </a:solidFill>
                <a:latin typeface="Times New Roman"/>
              </a:rPr>
              <a:t>2. Nói với bạn về mẹ hoặc cô giáo của em rồi viết vào bên dưới theo các gợi ý sau:</a:t>
            </a:r>
          </a:p>
          <a:p>
            <a:pPr marL="457200" indent="-457200">
              <a:buFontTx/>
              <a:buChar char="-"/>
              <a:defRPr/>
            </a:pPr>
            <a:r>
              <a:rPr lang="vi-VN" sz="3500" b="1" kern="0" smtClean="0">
                <a:solidFill>
                  <a:srgbClr val="3333FF"/>
                </a:solidFill>
                <a:latin typeface="Times New Roman"/>
              </a:rPr>
              <a:t>Tên mẹ hoặc tên cô</a:t>
            </a:r>
          </a:p>
          <a:p>
            <a:pPr marL="457200" indent="-457200">
              <a:buFontTx/>
              <a:buChar char="-"/>
              <a:defRPr/>
            </a:pPr>
            <a:r>
              <a:rPr lang="vi-VN" sz="3500" b="1" kern="0" smtClean="0">
                <a:solidFill>
                  <a:srgbClr val="3333FF"/>
                </a:solidFill>
                <a:latin typeface="Times New Roman"/>
              </a:rPr>
              <a:t>Tình cảm của em đối với mẹ hoặc cô.</a:t>
            </a:r>
            <a:endParaRPr lang="en-US" sz="3500" kern="0" dirty="0">
              <a:solidFill>
                <a:srgbClr val="3333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174558" y="2708920"/>
            <a:ext cx="11479944" cy="291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2738" y="3284984"/>
            <a:ext cx="10319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smtClean="0">
                <a:latin typeface="HP001" pitchFamily="34" charset="0"/>
                <a:ea typeface="HP001" pitchFamily="34" charset="0"/>
              </a:rPr>
              <a:t>Mẹ của em tên là Hồng. Em </a:t>
            </a:r>
            <a:r>
              <a:rPr lang="vi-VN" sz="5400" b="1" smtClean="0">
                <a:latin typeface="HP001 4 hàng"/>
                <a:ea typeface="HP001" pitchFamily="34" charset="0"/>
              </a:rPr>
              <a:t>ǟ</a:t>
            </a:r>
            <a:r>
              <a:rPr lang="vi-VN" sz="5400" b="1" smtClean="0">
                <a:latin typeface="HP001" pitchFamily="34" charset="0"/>
                <a:ea typeface="HP001" pitchFamily="34" charset="0"/>
              </a:rPr>
              <a:t>ất</a:t>
            </a:r>
            <a:endParaRPr lang="vi-VN" sz="54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82" y="4149080"/>
            <a:ext cx="10319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5400" b="1">
                <a:solidFill>
                  <a:prstClr val="black"/>
                </a:solidFill>
                <a:latin typeface="HP001" pitchFamily="34" charset="0"/>
                <a:ea typeface="HP001" pitchFamily="34" charset="0"/>
              </a:rPr>
              <a:t>yêu quý mẹ em.</a:t>
            </a:r>
            <a:endParaRPr lang="vi-VN" sz="5400" b="1">
              <a:solidFill>
                <a:prstClr val="black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4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70" y="-326291"/>
            <a:ext cx="6686183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482" y="1380714"/>
            <a:ext cx="5672950" cy="58187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7" y="2429330"/>
            <a:ext cx="4325233" cy="4436377"/>
          </a:xfrm>
          <a:prstGeom prst="rect">
            <a:avLst/>
          </a:prstGeom>
        </p:spPr>
      </p:pic>
      <p:sp>
        <p:nvSpPr>
          <p:cNvPr id="28" name="TextBox 1"/>
          <p:cNvSpPr txBox="1"/>
          <p:nvPr/>
        </p:nvSpPr>
        <p:spPr>
          <a:xfrm>
            <a:off x="6225375" y="2831195"/>
            <a:ext cx="4718396" cy="1171116"/>
          </a:xfrm>
          <a:prstGeom prst="rect">
            <a:avLst/>
          </a:prstGeom>
          <a:noFill/>
        </p:spPr>
        <p:txBody>
          <a:bodyPr wrap="square" lIns="121496" tIns="60747" rIns="121496" bIns="60747" rtlCol="0">
            <a:spAutoFit/>
          </a:bodyPr>
          <a:lstStyle/>
          <a:p>
            <a:pPr algn="ctr" defTabSz="864712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700" b="1">
                <a:solidFill>
                  <a:srgbClr val="FFFF0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+mn-lt"/>
              </a:rPr>
              <a:t>CỦNG CỐ</a:t>
            </a:r>
            <a:endParaRPr lang="zh-CN" altLang="en-US" sz="6700" b="1" dirty="0">
              <a:solidFill>
                <a:srgbClr val="FFFF00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844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23333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" y="0"/>
            <a:ext cx="11887130" cy="6858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58462" y="2042881"/>
            <a:ext cx="13004194" cy="2628676"/>
          </a:xfrm>
          <a:prstGeom prst="rect">
            <a:avLst/>
          </a:prstGeom>
          <a:noFill/>
        </p:spPr>
        <p:txBody>
          <a:bodyPr wrap="square" lIns="122227" tIns="61113" rIns="122227" bIns="6111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161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56161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  <a:endParaRPr lang="en-US" sz="8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3" y="2219190"/>
            <a:ext cx="4598742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6893" y="4158537"/>
            <a:ext cx="3093089" cy="2867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047" y="332514"/>
            <a:ext cx="8210956" cy="68947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80" y="364946"/>
            <a:ext cx="3553046" cy="3239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946809" y="2998914"/>
            <a:ext cx="4587774" cy="1970079"/>
          </a:xfrm>
          <a:prstGeom prst="rect">
            <a:avLst/>
          </a:prstGeom>
          <a:noFill/>
        </p:spPr>
        <p:txBody>
          <a:bodyPr wrap="none" lIns="122227" tIns="61113" rIns="122227" bIns="6111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161"/>
            <a:r>
              <a:rPr lang="en-US" sz="6600" b="1">
                <a:ln/>
                <a:solidFill>
                  <a:srgbClr val="FF0000"/>
                </a:solidFill>
                <a:latin typeface="VNI-Avo" pitchFamily="2" charset="0"/>
              </a:rPr>
              <a:t>Thöïc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haønh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956161"/>
            <a:r>
              <a:rPr lang="en-US" sz="5400" b="1">
                <a:ln/>
                <a:solidFill>
                  <a:srgbClr val="FF0000"/>
                </a:solidFill>
                <a:latin typeface="VNI-Avo" pitchFamily="2" charset="0"/>
              </a:rPr>
              <a:t>VBT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346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98" y="-533400"/>
            <a:ext cx="525018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473" y="78318"/>
            <a:ext cx="1919288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70" y="3949702"/>
            <a:ext cx="2411218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36" y="3627767"/>
            <a:ext cx="282321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2" y="-157480"/>
            <a:ext cx="2349923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2789567"/>
            <a:ext cx="59436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-533400"/>
            <a:ext cx="2847975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60680"/>
            <a:ext cx="2352675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23" y="1465580"/>
            <a:ext cx="2550795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76495"/>
            <a:ext cx="6160739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14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65" y="2806287"/>
            <a:ext cx="1349287" cy="13838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3" y="3373540"/>
            <a:ext cx="1596937" cy="1637884"/>
          </a:xfrm>
          <a:prstGeom prst="rect">
            <a:avLst/>
          </a:prstGeom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37" y="666171"/>
            <a:ext cx="1119742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97" y="884197"/>
            <a:ext cx="1386840" cy="11441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660" y="4127405"/>
            <a:ext cx="1204056" cy="12349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2" y="3979059"/>
            <a:ext cx="178308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08" y="3251759"/>
            <a:ext cx="1795463" cy="1493108"/>
          </a:xfrm>
          <a:prstGeom prst="rect">
            <a:avLst/>
          </a:prstGeom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45" y="997486"/>
            <a:ext cx="943517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7" y="787402"/>
            <a:ext cx="1157763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80" y="150818"/>
            <a:ext cx="1593215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64" y="381002"/>
            <a:ext cx="1760378" cy="170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62" y="3180654"/>
            <a:ext cx="1490028" cy="19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34" y="2948468"/>
            <a:ext cx="1562258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20" y="4135270"/>
            <a:ext cx="1869758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699" y="2961592"/>
            <a:ext cx="1640682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462" y="4192482"/>
            <a:ext cx="1062832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61" y="787402"/>
            <a:ext cx="1562258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0" y="136003"/>
            <a:ext cx="1964690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ight Arrow 21">
            <a:hlinkClick r:id="rId25" action="ppaction://hlinksldjump"/>
          </p:cNvPr>
          <p:cNvSpPr/>
          <p:nvPr/>
        </p:nvSpPr>
        <p:spPr>
          <a:xfrm>
            <a:off x="10315515" y="6382327"/>
            <a:ext cx="1420078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54" tIns="59978" rIns="119954" bIns="599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0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190" y="-2309"/>
            <a:ext cx="880188" cy="85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2070" y="424199"/>
            <a:ext cx="10104120" cy="5509096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0" algn="l" defTabSz="912359">
              <a:spcBef>
                <a:spcPts val="0"/>
              </a:spcBef>
            </a:pPr>
            <a:r>
              <a:rPr lang="en-US" sz="44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	</a:t>
            </a:r>
            <a:br>
              <a:rPr lang="en-US" sz="44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r>
              <a:rPr lang="en-US" sz="44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</a:t>
            </a:r>
            <a:r>
              <a:rPr lang="en-US" sz="44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Buoåi </a:t>
            </a:r>
            <a:r>
              <a:rPr lang="en-US" sz="44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saùng con chaøo meï</a:t>
            </a:r>
            <a:r>
              <a:rPr lang="en-US" sz="44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/>
            </a:r>
            <a:br>
              <a:rPr lang="en-US" sz="44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r>
              <a:rPr lang="en-US" sz="44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	Voøng </a:t>
            </a:r>
            <a:r>
              <a:rPr lang="en-US" sz="44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tay oâm coå coâ</a:t>
            </a:r>
            <a:r>
              <a:rPr lang="en-US" sz="44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/>
            </a:r>
            <a:br>
              <a:rPr lang="en-US" sz="44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r>
              <a:rPr lang="en-US" sz="44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	Buoåi </a:t>
            </a:r>
            <a:r>
              <a:rPr lang="en-US" sz="44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chieàu con chaøo coâ</a:t>
            </a:r>
            <a:r>
              <a:rPr lang="en-US" sz="44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/>
            </a:r>
            <a:br>
              <a:rPr lang="en-US" sz="44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r>
              <a:rPr lang="en-US" sz="44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	Chaïy </a:t>
            </a:r>
            <a:r>
              <a:rPr lang="en-US" sz="44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aøo vaøo loøng meï</a:t>
            </a:r>
            <a:br>
              <a:rPr lang="en-US" sz="44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endParaRPr lang="en-US" sz="115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00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2070" y="421888"/>
            <a:ext cx="10104120" cy="5455383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lvl="0" algn="l" defTabSz="912359">
              <a:spcBef>
                <a:spcPts val="0"/>
              </a:spcBef>
            </a:pPr>
            <a:r>
              <a:rPr lang="en-US" sz="48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/>
            </a:r>
            <a:br>
              <a:rPr lang="en-US" sz="48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/>
            </a:r>
            <a:b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r>
              <a:rPr lang="en-US" sz="48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	</a:t>
            </a:r>
            <a:r>
              <a:rPr lang="en-US" sz="49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Con coù chieàu coù saùng</a:t>
            </a:r>
            <a:br>
              <a:rPr lang="en-US" sz="49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r>
              <a:rPr lang="en-US" sz="49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	Coù ñaày moät ngaøy vui</a:t>
            </a:r>
            <a:br>
              <a:rPr lang="en-US" sz="49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r>
              <a:rPr lang="en-US" sz="49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	Laø nhôø con ñi hoïc</a:t>
            </a:r>
            <a:br>
              <a:rPr lang="en-US" sz="49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r>
              <a:rPr lang="en-US" sz="49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	Cuøng vôùi oâng maët trôøi.</a:t>
            </a:r>
            <a:br>
              <a:rPr lang="en-US" sz="49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endParaRPr lang="en-US" sz="16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471" y="31735"/>
            <a:ext cx="681109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21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2070" y="584200"/>
            <a:ext cx="10104120" cy="5509096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lvl="0" algn="l" defTabSz="912359">
              <a:spcBef>
                <a:spcPts val="0"/>
              </a:spcBef>
            </a:pPr>
            <a:r>
              <a:rPr lang="en-US" sz="48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</a:t>
            </a:r>
            <a:br>
              <a:rPr lang="en-US" sz="48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</a:t>
            </a:r>
            <a:r>
              <a:rPr lang="en-US" sz="48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Maët </a:t>
            </a:r>
            <a: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trôøi laën roài moïc</a:t>
            </a:r>
            <a: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/>
            </a:r>
            <a:b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r>
              <a:rPr lang="en-US" sz="48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	Treân </a:t>
            </a:r>
            <a: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ñoâi chaân lon ton</a:t>
            </a:r>
            <a: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/>
            </a:r>
            <a:b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r>
              <a:rPr lang="en-US" sz="48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	Hai </a:t>
            </a:r>
            <a: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chaân trôøi cuûa con</a:t>
            </a:r>
            <a: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/>
            </a:r>
            <a:b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r>
              <a:rPr lang="en-US" sz="4800" b="1" smtClean="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		Laø </a:t>
            </a:r>
            <a: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meï vaø coâ giaùo.</a:t>
            </a:r>
            <a:br>
              <a:rPr lang="en-US" sz="4800" b="1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</a:br>
            <a:endParaRPr lang="en-US" sz="138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203" y="177800"/>
            <a:ext cx="758488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49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1801" y="168735"/>
            <a:ext cx="11735399" cy="61626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428" tIns="45714" rIns="91428" bIns="45714" rtlCol="0" anchor="ctr"/>
          <a:lstStyle/>
          <a:p>
            <a:pPr>
              <a:defRPr/>
            </a:pPr>
            <a:r>
              <a:rPr lang="vi-VN" sz="3500" b="1" kern="0" smtClean="0">
                <a:solidFill>
                  <a:srgbClr val="3333FF"/>
                </a:solidFill>
                <a:latin typeface="VNI-Avo" pitchFamily="2" charset="0"/>
              </a:rPr>
              <a:t>1. Haùt baøi haùt Coâ giaùo em vaø traû lôøi caâu hoûi</a:t>
            </a:r>
            <a:endParaRPr lang="en-US" sz="3500" kern="0" dirty="0">
              <a:solidFill>
                <a:srgbClr val="3333FF"/>
              </a:solidFill>
              <a:latin typeface="VNI-Avo" pitchFamily="2" charset="0"/>
            </a:endParaRPr>
          </a:p>
        </p:txBody>
      </p:sp>
      <p:pic>
        <p:nvPicPr>
          <p:cNvPr id="4" name="[KARAOKE] CÔ GIÁO EM (BEAT CHUẨN) LỚP 1 - Chân Trời Sáng Tạ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456" y="954577"/>
            <a:ext cx="10336088" cy="5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1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1801" y="332656"/>
            <a:ext cx="11735399" cy="61626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428" tIns="45714" rIns="91428" bIns="45714" rtlCol="0" anchor="ctr"/>
          <a:lstStyle/>
          <a:p>
            <a:pPr>
              <a:defRPr/>
            </a:pPr>
            <a:r>
              <a:rPr lang="vi-VN" sz="3500" b="1" kern="0" smtClean="0">
                <a:solidFill>
                  <a:srgbClr val="FF0000"/>
                </a:solidFill>
                <a:latin typeface="VNI-Avo" pitchFamily="2" charset="0"/>
              </a:rPr>
              <a:t>- Noùi/ haùt caùc caâu neâu leân tinh caûm cuûa coâ giaùo ñoái vôùi queâ höông. </a:t>
            </a:r>
            <a:endParaRPr lang="en-US" sz="3500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0992" y="1412776"/>
            <a:ext cx="108732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212529"/>
                </a:solidFill>
                <a:latin typeface="Raleway"/>
              </a:rPr>
              <a:t>Cô rất yêu dòng </a:t>
            </a:r>
            <a:r>
              <a:rPr lang="vi-VN" sz="3600" b="1">
                <a:solidFill>
                  <a:srgbClr val="212529"/>
                </a:solidFill>
                <a:latin typeface="Raleway"/>
              </a:rPr>
              <a:t>kênh </a:t>
            </a:r>
            <a:r>
              <a:rPr lang="vi-VN" sz="3600" b="1" smtClean="0">
                <a:solidFill>
                  <a:srgbClr val="212529"/>
                </a:solidFill>
                <a:latin typeface="Raleway"/>
              </a:rPr>
              <a:t>xanh. </a:t>
            </a:r>
            <a:r>
              <a:rPr lang="vi-VN" sz="3600" b="1">
                <a:solidFill>
                  <a:srgbClr val="212529"/>
                </a:solidFill>
                <a:latin typeface="Raleway"/>
              </a:rPr>
              <a:t>Uốn quanh </a:t>
            </a:r>
            <a:r>
              <a:rPr lang="vi-VN" sz="3600" b="1">
                <a:solidFill>
                  <a:srgbClr val="212529"/>
                </a:solidFill>
                <a:latin typeface="Raleway"/>
              </a:rPr>
              <a:t>cánh </a:t>
            </a:r>
            <a:r>
              <a:rPr lang="vi-VN" sz="3600" b="1" smtClean="0">
                <a:solidFill>
                  <a:srgbClr val="212529"/>
                </a:solidFill>
                <a:latin typeface="Raleway"/>
              </a:rPr>
              <a:t>đồng. </a:t>
            </a:r>
            <a:r>
              <a:rPr lang="vi-VN" sz="3600" b="1">
                <a:solidFill>
                  <a:srgbClr val="212529"/>
                </a:solidFill>
                <a:latin typeface="Raleway"/>
              </a:rPr>
              <a:t>Thơm mùi </a:t>
            </a:r>
            <a:r>
              <a:rPr lang="vi-VN" sz="3600" b="1">
                <a:solidFill>
                  <a:srgbClr val="212529"/>
                </a:solidFill>
                <a:latin typeface="Raleway"/>
              </a:rPr>
              <a:t>lúa </a:t>
            </a:r>
            <a:r>
              <a:rPr lang="vi-VN" sz="3600" b="1" smtClean="0">
                <a:solidFill>
                  <a:srgbClr val="212529"/>
                </a:solidFill>
                <a:latin typeface="Raleway"/>
              </a:rPr>
              <a:t>mới.</a:t>
            </a:r>
            <a:r>
              <a:rPr lang="vi-VN" sz="3600" b="1"/>
              <a:t/>
            </a:r>
            <a:br>
              <a:rPr lang="vi-VN" sz="3600" b="1"/>
            </a:br>
            <a:r>
              <a:rPr lang="vi-VN" sz="3600" b="1"/>
              <a:t/>
            </a:r>
            <a:br>
              <a:rPr lang="vi-VN" sz="3600" b="1"/>
            </a:br>
            <a:endParaRPr lang="vi-VN" sz="3600" b="1"/>
          </a:p>
        </p:txBody>
      </p:sp>
      <p:sp>
        <p:nvSpPr>
          <p:cNvPr id="11" name="Rectangle 10"/>
          <p:cNvSpPr/>
          <p:nvPr/>
        </p:nvSpPr>
        <p:spPr>
          <a:xfrm>
            <a:off x="-753144" y="2850377"/>
            <a:ext cx="11735399" cy="61626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428" tIns="45714" rIns="91428" bIns="45714" rtlCol="0" anchor="ctr"/>
          <a:lstStyle/>
          <a:p>
            <a:pPr lvl="0" algn="ctr" defTabSz="5116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500" b="1" kern="0" smtClean="0">
                <a:solidFill>
                  <a:srgbClr val="FF0000"/>
                </a:solidFill>
                <a:latin typeface="VNI-Avo" pitchFamily="2" charset="0"/>
              </a:rPr>
              <a:t>- Baïn nhoû trong baøi haùt yeâu quyù </a:t>
            </a:r>
            <a:r>
              <a:rPr lang="en-US" sz="3500" b="1" smtClean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n</a:t>
            </a:r>
            <a:r>
              <a:rPr lang="en-US" altLang="zh-CN" sz="3500" b="1" smtClean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höõng </a:t>
            </a:r>
            <a:r>
              <a:rPr lang="en-US" altLang="zh-CN" sz="35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gì?</a:t>
            </a:r>
            <a:endParaRPr lang="en-US" altLang="zh-CN" sz="3500" b="1">
              <a:solidFill>
                <a:srgbClr val="FF000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0992" y="3790694"/>
            <a:ext cx="108732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212529"/>
                </a:solidFill>
                <a:latin typeface="Raleway"/>
              </a:rPr>
              <a:t>Em yêu cô ,em yêu ruộng đồng có đàn </a:t>
            </a:r>
            <a:r>
              <a:rPr lang="vi-VN" sz="3600" b="1">
                <a:solidFill>
                  <a:srgbClr val="212529"/>
                </a:solidFill>
                <a:latin typeface="Raleway"/>
              </a:rPr>
              <a:t>sáo </a:t>
            </a:r>
            <a:r>
              <a:rPr lang="vi-VN" sz="3600" b="1" smtClean="0">
                <a:solidFill>
                  <a:srgbClr val="212529"/>
                </a:solidFill>
                <a:latin typeface="Raleway"/>
              </a:rPr>
              <a:t>bay.</a:t>
            </a:r>
            <a:r>
              <a:rPr lang="vi-VN" sz="3600" b="1"/>
              <a:t/>
            </a:r>
            <a:br>
              <a:rPr lang="vi-VN" sz="3600" b="1"/>
            </a:br>
            <a:r>
              <a:rPr lang="vi-VN" sz="3600" b="1"/>
              <a:t/>
            </a:r>
            <a:br>
              <a:rPr lang="vi-VN" sz="3600" b="1"/>
            </a:br>
            <a:endParaRPr lang="vi-VN" sz="3600" b="1"/>
          </a:p>
        </p:txBody>
      </p:sp>
      <p:sp>
        <p:nvSpPr>
          <p:cNvPr id="13" name="Rectangle 12"/>
          <p:cNvSpPr/>
          <p:nvPr/>
        </p:nvSpPr>
        <p:spPr>
          <a:xfrm>
            <a:off x="153942" y="5085184"/>
            <a:ext cx="11735399" cy="61626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428" tIns="45714" rIns="91428" bIns="45714" rtlCol="0" anchor="ctr"/>
          <a:lstStyle/>
          <a:p>
            <a:pPr>
              <a:defRPr/>
            </a:pPr>
            <a:r>
              <a:rPr lang="vi-VN" sz="3500" b="1" kern="0" smtClean="0">
                <a:solidFill>
                  <a:srgbClr val="FF0000"/>
                </a:solidFill>
                <a:latin typeface="VNI-Avo" pitchFamily="2" charset="0"/>
              </a:rPr>
              <a:t>- Em coù ñoàng yù vôùi baïn nhoû khoâng? </a:t>
            </a:r>
            <a:r>
              <a:rPr lang="en-US" altLang="zh-CN" sz="36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Vì </a:t>
            </a:r>
            <a:r>
              <a:rPr lang="en-US" altLang="zh-CN" sz="3600" b="1" smtClean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sao?</a:t>
            </a:r>
            <a:endParaRPr lang="en-US" sz="3600" kern="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11" grpId="0"/>
      <p:bldP spid="4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489605&quot;&gt;&lt;object type=&quot;3&quot; unique_id=&quot;489610&quot;&gt;&lt;property id=&quot;20148&quot; value=&quot;5&quot;/&gt;&lt;property id=&quot;20300&quot; value=&quot;Slide 8&quot;/&gt;&lt;property id=&quot;20307&quot; value=&quot;261&quot;/&gt;&lt;/object&gt;&lt;object type=&quot;3&quot; unique_id=&quot;489611&quot;&gt;&lt;property id=&quot;20148&quot; value=&quot;5&quot;/&gt;&lt;property id=&quot;20300&quot; value=&quot;Slide 9&quot;/&gt;&lt;property id=&quot;20307&quot; value=&quot;257&quot;/&gt;&lt;/object&gt;&lt;object type=&quot;3&quot; unique_id=&quot;489661&quot;&gt;&lt;property id=&quot;20148&quot; value=&quot;5&quot;/&gt;&lt;property id=&quot;20300&quot; value=&quot;Slide 2&quot;/&gt;&lt;property id=&quot;20307&quot; value=&quot;264&quot;/&gt;&lt;/object&gt;&lt;object type=&quot;3&quot; unique_id=&quot;489726&quot;&gt;&lt;property id=&quot;20148&quot; value=&quot;5&quot;/&gt;&lt;property id=&quot;20300&quot; value=&quot;Slide 12&quot;/&gt;&lt;property id=&quot;20307&quot; value=&quot;267&quot;/&gt;&lt;/object&gt;&lt;object type=&quot;3&quot; unique_id=&quot;489816&quot;&gt;&lt;property id=&quot;20148&quot; value=&quot;5&quot;/&gt;&lt;property id=&quot;20300&quot; value=&quot;Slide 1&quot;/&gt;&lt;property id=&quot;20307&quot; value=&quot;268&quot;/&gt;&lt;/object&gt;&lt;object type=&quot;3&quot; unique_id=&quot;540277&quot;&gt;&lt;property id=&quot;20148&quot; value=&quot;5&quot;/&gt;&lt;property id=&quot;20300&quot; value=&quot;Slide 10&quot;/&gt;&lt;property id=&quot;20307&quot; value=&quot;295&quot;/&gt;&lt;/object&gt;&lt;object type=&quot;3&quot; unique_id=&quot;552188&quot;&gt;&lt;property id=&quot;20148&quot; value=&quot;5&quot;/&gt;&lt;property id=&quot;20300&quot; value=&quot;Slide 11&quot;/&gt;&lt;property id=&quot;20307&quot; value=&quot;302&quot;/&gt;&lt;/object&gt;&lt;object type=&quot;3&quot; unique_id=&quot;558691&quot;&gt;&lt;property id=&quot;20148&quot; value=&quot;5&quot;/&gt;&lt;property id=&quot;20300&quot; value=&quot;Slide 3&quot;/&gt;&lt;property id=&quot;20307&quot; value=&quot;303&quot;/&gt;&lt;/object&gt;&lt;object type=&quot;3&quot; unique_id=&quot;558692&quot;&gt;&lt;property id=&quot;20148&quot; value=&quot;5&quot;/&gt;&lt;property id=&quot;20300&quot; value=&quot;Slide 4&quot;/&gt;&lt;property id=&quot;20307&quot; value=&quot;304&quot;/&gt;&lt;/object&gt;&lt;object type=&quot;3&quot; unique_id=&quot;558693&quot;&gt;&lt;property id=&quot;20148&quot; value=&quot;5&quot;/&gt;&lt;property id=&quot;20300&quot; value=&quot;Slide 5 - &amp;quot;&amp;amp;#x09;&amp;amp;#x09; &amp;amp;#x09;&amp;amp;#x09;Buoåi saùng con chaøo meï &amp;amp;#x09;&amp;amp;#x09;Voøng tay oâm coå coâ &amp;amp;#x09;&amp;amp;#x09;Buoåi chieàu con chaøo coâ &amp;amp;#x09;&amp;amp;#x09;Chaïy aøo vaøo loøng meï &amp;quot;&quot;/&gt;&lt;property id=&quot;20307&quot; value=&quot;305&quot;/&gt;&lt;/object&gt;&lt;object type=&quot;3&quot; unique_id=&quot;558694&quot;&gt;&lt;property id=&quot;20148&quot; value=&quot;5&quot;/&gt;&lt;property id=&quot;20300&quot; value=&quot;Slide 6 - &amp;quot;  &amp;amp;#x09;&amp;amp;#x09;Con coù chieàu coù saùng &amp;amp;#x09;&amp;amp;#x09;Coù ñaày moät ngaøy vui &amp;amp;#x09;&amp;amp;#x09;Laø nhôø con ñi hoïc &amp;amp;#x09;&amp;amp;#x09;Cuøng vôùi oâng maët trôøi. &amp;quot;&quot;/&gt;&lt;property id=&quot;20307&quot; value=&quot;306&quot;/&gt;&lt;/object&gt;&lt;object type=&quot;3&quot; unique_id=&quot;558695&quot;&gt;&lt;property id=&quot;20148&quot; value=&quot;5&quot;/&gt;&lt;property id=&quot;20300&quot; value=&quot;Slide 7 - &amp;quot;&amp;amp;#x09; &amp;amp;#x09;&amp;amp;#x09;Maët trôøi laën roài moïc &amp;amp;#x09;&amp;amp;#x09;Treân ñoâi chaân lon ton &amp;amp;#x09;&amp;amp;#x09;Hai chaân trôøi cuûa con &amp;amp;#x09;&amp;amp;#x09;Laø meï vaø coâ giaùo. &amp;quot;&quot;/&gt;&lt;property id=&quot;20307&quot; value=&quot;307&quot;/&gt;&lt;/object&gt;&lt;/object&gt;&lt;object type=&quot;8&quot; unique_id=&quot;489619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自定义设计方案">
  <a:themeElements>
    <a:clrScheme name="自定义 9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F00"/>
      </a:accent1>
      <a:accent2>
        <a:srgbClr val="088F39"/>
      </a:accent2>
      <a:accent3>
        <a:srgbClr val="FFBF00"/>
      </a:accent3>
      <a:accent4>
        <a:srgbClr val="088F39"/>
      </a:accent4>
      <a:accent5>
        <a:srgbClr val="FFBF00"/>
      </a:accent5>
      <a:accent6>
        <a:srgbClr val="088F39"/>
      </a:accent6>
      <a:hlink>
        <a:srgbClr val="FFBF00"/>
      </a:hlink>
      <a:folHlink>
        <a:srgbClr val="088F3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183</Words>
  <Application>Microsoft Office PowerPoint</Application>
  <PresentationFormat>Custom</PresentationFormat>
  <Paragraphs>26</Paragraphs>
  <Slides>12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Office Theme</vt:lpstr>
      <vt:lpstr>自定义设计方案</vt:lpstr>
      <vt:lpstr>1_默认设计模板</vt:lpstr>
      <vt:lpstr>3_Office 主题​​</vt:lpstr>
      <vt:lpstr>1_Office 主题​​</vt:lpstr>
      <vt:lpstr>1_自定义设计方案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     Buoåi saùng con chaøo meï   Voøng tay oâm coå coâ   Buoåi chieàu con chaøo coâ   Chaïy aøo vaøo loøng meï </vt:lpstr>
      <vt:lpstr>    Con coù chieàu coù saùng   Coù ñaày moät ngaøy vui   Laø nhôø con ñi hoïc   Cuøng vôùi oâng maët trôøi. </vt:lpstr>
      <vt:lpstr>    Maët trôøi laën roài moïc   Treân ñoâi chaân lon ton   Hai chaân trôøi cuûa con   Laø meï vaø coâ giaùo.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87</cp:revision>
  <dcterms:created xsi:type="dcterms:W3CDTF">2021-01-14T05:35:08Z</dcterms:created>
  <dcterms:modified xsi:type="dcterms:W3CDTF">2021-02-05T16:52:10Z</dcterms:modified>
</cp:coreProperties>
</file>